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3533A-1C1C-453D-815D-A5F173CA783D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D5DE33D2-97B3-47DB-9914-C82F458B7B9E}">
      <dgm:prSet/>
      <dgm:spPr/>
      <dgm:t>
        <a:bodyPr/>
        <a:lstStyle/>
        <a:p>
          <a:pPr rtl="0"/>
          <a:r>
            <a:rPr lang="nl-NL" dirty="0" smtClean="0"/>
            <a:t>Waar vindt verbranding plaats?</a:t>
          </a:r>
          <a:endParaRPr lang="nl-NL" dirty="0"/>
        </a:p>
      </dgm:t>
    </dgm:pt>
    <dgm:pt modelId="{1A22FE95-A108-4DD7-828B-F9A7B9268EDE}" type="parTrans" cxnId="{1D3AEBA7-C62A-4CF9-A675-80F78D247444}">
      <dgm:prSet/>
      <dgm:spPr/>
      <dgm:t>
        <a:bodyPr/>
        <a:lstStyle/>
        <a:p>
          <a:endParaRPr lang="nl-NL"/>
        </a:p>
      </dgm:t>
    </dgm:pt>
    <dgm:pt modelId="{1396FC8B-76DD-482A-B561-C987104DA348}" type="sibTrans" cxnId="{1D3AEBA7-C62A-4CF9-A675-80F78D247444}">
      <dgm:prSet/>
      <dgm:spPr/>
      <dgm:t>
        <a:bodyPr/>
        <a:lstStyle/>
        <a:p>
          <a:endParaRPr lang="nl-NL"/>
        </a:p>
      </dgm:t>
    </dgm:pt>
    <dgm:pt modelId="{3970F171-079D-4CE4-B7F3-BE504763C1DB}" type="pres">
      <dgm:prSet presAssocID="{6713533A-1C1C-453D-815D-A5F173CA78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25504559-C01B-4451-9ECF-6EE69E7FA21C}" type="pres">
      <dgm:prSet presAssocID="{D5DE33D2-97B3-47DB-9914-C82F458B7B9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C75805D4-CEE3-4235-8404-3CF9DE447D17}" type="presOf" srcId="{D5DE33D2-97B3-47DB-9914-C82F458B7B9E}" destId="{25504559-C01B-4451-9ECF-6EE69E7FA21C}" srcOrd="0" destOrd="0" presId="urn:microsoft.com/office/officeart/2005/8/layout/vList2"/>
    <dgm:cxn modelId="{1D3AEBA7-C62A-4CF9-A675-80F78D247444}" srcId="{6713533A-1C1C-453D-815D-A5F173CA783D}" destId="{D5DE33D2-97B3-47DB-9914-C82F458B7B9E}" srcOrd="0" destOrd="0" parTransId="{1A22FE95-A108-4DD7-828B-F9A7B9268EDE}" sibTransId="{1396FC8B-76DD-482A-B561-C987104DA348}"/>
    <dgm:cxn modelId="{CA2BB7E8-BFA4-4E6B-9604-751FA0CB2425}" type="presOf" srcId="{6713533A-1C1C-453D-815D-A5F173CA783D}" destId="{3970F171-079D-4CE4-B7F3-BE504763C1DB}" srcOrd="0" destOrd="0" presId="urn:microsoft.com/office/officeart/2005/8/layout/vList2"/>
    <dgm:cxn modelId="{706AFA66-9F73-4E3F-9960-C0BD45D5A449}" type="presParOf" srcId="{3970F171-079D-4CE4-B7F3-BE504763C1DB}" destId="{25504559-C01B-4451-9ECF-6EE69E7FA21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F7F2D1-4B2E-4F88-8E8F-927159677E63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37CFFEF8-FA8C-4B9C-A303-ECD83FE3C6FC}">
      <dgm:prSet/>
      <dgm:spPr/>
      <dgm:t>
        <a:bodyPr/>
        <a:lstStyle/>
        <a:p>
          <a:pPr algn="ctr" rtl="0"/>
          <a:r>
            <a:rPr lang="nl-NL" dirty="0" smtClean="0"/>
            <a:t>Verbranding: in alle cellen</a:t>
          </a:r>
          <a:endParaRPr lang="nl-NL" dirty="0"/>
        </a:p>
      </dgm:t>
    </dgm:pt>
    <dgm:pt modelId="{1B1E8EAA-E71A-4E2E-B212-4646833AE311}" type="parTrans" cxnId="{FD607F44-B2BA-4481-80F0-775D678EB576}">
      <dgm:prSet/>
      <dgm:spPr/>
      <dgm:t>
        <a:bodyPr/>
        <a:lstStyle/>
        <a:p>
          <a:endParaRPr lang="nl-NL"/>
        </a:p>
      </dgm:t>
    </dgm:pt>
    <dgm:pt modelId="{E9979E88-80C6-4A79-8AB6-3499B4783160}" type="sibTrans" cxnId="{FD607F44-B2BA-4481-80F0-775D678EB576}">
      <dgm:prSet/>
      <dgm:spPr/>
      <dgm:t>
        <a:bodyPr/>
        <a:lstStyle/>
        <a:p>
          <a:endParaRPr lang="nl-NL"/>
        </a:p>
      </dgm:t>
    </dgm:pt>
    <dgm:pt modelId="{BCE09216-6166-43A1-93E1-F6AF69CA3E0B}" type="pres">
      <dgm:prSet presAssocID="{5EF7F2D1-4B2E-4F88-8E8F-927159677E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07B973FE-E06A-4A63-A46C-57106DBC207A}" type="pres">
      <dgm:prSet presAssocID="{37CFFEF8-FA8C-4B9C-A303-ECD83FE3C6F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6CF70BE-757F-42DF-875C-CD74792AFD62}" type="presOf" srcId="{37CFFEF8-FA8C-4B9C-A303-ECD83FE3C6FC}" destId="{07B973FE-E06A-4A63-A46C-57106DBC207A}" srcOrd="0" destOrd="0" presId="urn:microsoft.com/office/officeart/2005/8/layout/vList2"/>
    <dgm:cxn modelId="{FD607F44-B2BA-4481-80F0-775D678EB576}" srcId="{5EF7F2D1-4B2E-4F88-8E8F-927159677E63}" destId="{37CFFEF8-FA8C-4B9C-A303-ECD83FE3C6FC}" srcOrd="0" destOrd="0" parTransId="{1B1E8EAA-E71A-4E2E-B212-4646833AE311}" sibTransId="{E9979E88-80C6-4A79-8AB6-3499B4783160}"/>
    <dgm:cxn modelId="{2389CC94-82EA-4A52-ABEE-01B7F1FE402F}" type="presOf" srcId="{5EF7F2D1-4B2E-4F88-8E8F-927159677E63}" destId="{BCE09216-6166-43A1-93E1-F6AF69CA3E0B}" srcOrd="0" destOrd="0" presId="urn:microsoft.com/office/officeart/2005/8/layout/vList2"/>
    <dgm:cxn modelId="{C8374738-0BA0-4A1A-BDB1-B1901128A24A}" type="presParOf" srcId="{BCE09216-6166-43A1-93E1-F6AF69CA3E0B}" destId="{07B973FE-E06A-4A63-A46C-57106DBC207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CA02AE-0C76-4425-8D6A-DCD63B8AEE66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05EB7C19-0A60-4010-8A9A-510AF91D03AD}">
      <dgm:prSet/>
      <dgm:spPr/>
      <dgm:t>
        <a:bodyPr/>
        <a:lstStyle/>
        <a:p>
          <a:pPr algn="ctr" rtl="0"/>
          <a:r>
            <a:rPr lang="nl-NL" dirty="0" smtClean="0"/>
            <a:t>Levende cellen hebben energie nodig</a:t>
          </a:r>
          <a:endParaRPr lang="nl-NL" dirty="0"/>
        </a:p>
      </dgm:t>
    </dgm:pt>
    <dgm:pt modelId="{268FFB57-6FD3-49DB-ACD9-8ECAEEE5922C}" type="parTrans" cxnId="{31E472DF-CD68-4C72-BFA5-85E3D187EAF3}">
      <dgm:prSet/>
      <dgm:spPr/>
      <dgm:t>
        <a:bodyPr/>
        <a:lstStyle/>
        <a:p>
          <a:pPr algn="ctr"/>
          <a:endParaRPr lang="nl-NL"/>
        </a:p>
      </dgm:t>
    </dgm:pt>
    <dgm:pt modelId="{44501CCE-BB80-4C58-9DA2-772BB2332C08}" type="sibTrans" cxnId="{31E472DF-CD68-4C72-BFA5-85E3D187EAF3}">
      <dgm:prSet/>
      <dgm:spPr/>
      <dgm:t>
        <a:bodyPr/>
        <a:lstStyle/>
        <a:p>
          <a:pPr algn="ctr"/>
          <a:endParaRPr lang="nl-NL"/>
        </a:p>
      </dgm:t>
    </dgm:pt>
    <dgm:pt modelId="{9EA48618-D0FF-4E66-B40B-41636C639081}">
      <dgm:prSet/>
      <dgm:spPr/>
      <dgm:t>
        <a:bodyPr/>
        <a:lstStyle/>
        <a:p>
          <a:pPr algn="ctr" rtl="0"/>
          <a:r>
            <a:rPr lang="nl-NL" dirty="0" smtClean="0"/>
            <a:t>Energie krijg je door verbranding</a:t>
          </a:r>
          <a:endParaRPr lang="nl-NL" dirty="0"/>
        </a:p>
      </dgm:t>
    </dgm:pt>
    <dgm:pt modelId="{89B5DE2F-8EEC-443F-A84D-F0DC3A3BCBC7}" type="parTrans" cxnId="{2A0D3FD0-45CA-4E26-98BD-693A01F8CADE}">
      <dgm:prSet/>
      <dgm:spPr/>
      <dgm:t>
        <a:bodyPr/>
        <a:lstStyle/>
        <a:p>
          <a:pPr algn="ctr"/>
          <a:endParaRPr lang="nl-NL"/>
        </a:p>
      </dgm:t>
    </dgm:pt>
    <dgm:pt modelId="{535B9EBF-59DA-4076-92F6-C1F35B993D7C}" type="sibTrans" cxnId="{2A0D3FD0-45CA-4E26-98BD-693A01F8CADE}">
      <dgm:prSet/>
      <dgm:spPr/>
      <dgm:t>
        <a:bodyPr/>
        <a:lstStyle/>
        <a:p>
          <a:pPr algn="ctr"/>
          <a:endParaRPr lang="nl-NL"/>
        </a:p>
      </dgm:t>
    </dgm:pt>
    <dgm:pt modelId="{C67C8173-5DA8-4BA6-9DB7-0316B71DD51B}">
      <dgm:prSet/>
      <dgm:spPr/>
      <dgm:t>
        <a:bodyPr/>
        <a:lstStyle/>
        <a:p>
          <a:pPr algn="ctr" rtl="0"/>
          <a:r>
            <a:rPr lang="nl-NL" dirty="0" smtClean="0"/>
            <a:t>In alle levende cellen vindt verbranding plaats</a:t>
          </a:r>
          <a:endParaRPr lang="nl-NL" dirty="0"/>
        </a:p>
      </dgm:t>
    </dgm:pt>
    <dgm:pt modelId="{2C79E7D0-DD6D-48B7-B74D-E0108F19223E}" type="parTrans" cxnId="{F2B021D8-D9F4-4E83-96C8-DC77CC8A244C}">
      <dgm:prSet/>
      <dgm:spPr/>
      <dgm:t>
        <a:bodyPr/>
        <a:lstStyle/>
        <a:p>
          <a:pPr algn="ctr"/>
          <a:endParaRPr lang="nl-NL"/>
        </a:p>
      </dgm:t>
    </dgm:pt>
    <dgm:pt modelId="{3656A98D-8E63-4294-9AC8-93F5FAB249EA}" type="sibTrans" cxnId="{F2B021D8-D9F4-4E83-96C8-DC77CC8A244C}">
      <dgm:prSet/>
      <dgm:spPr/>
      <dgm:t>
        <a:bodyPr/>
        <a:lstStyle/>
        <a:p>
          <a:pPr algn="ctr"/>
          <a:endParaRPr lang="nl-NL"/>
        </a:p>
      </dgm:t>
    </dgm:pt>
    <dgm:pt modelId="{0D325CDC-DEDB-4561-B306-191F2E2AF3BF}">
      <dgm:prSet/>
      <dgm:spPr/>
      <dgm:t>
        <a:bodyPr/>
        <a:lstStyle/>
        <a:p>
          <a:pPr algn="ctr" rtl="0"/>
          <a:r>
            <a:rPr lang="nl-NL" dirty="0" smtClean="0"/>
            <a:t>Bijv. spiercellen, zenuwcellen, darmcellen</a:t>
          </a:r>
          <a:endParaRPr lang="nl-NL" dirty="0"/>
        </a:p>
      </dgm:t>
    </dgm:pt>
    <dgm:pt modelId="{B502FB78-5E03-4446-8EF5-6389F2E1146E}" type="parTrans" cxnId="{2EA1033A-F304-4F15-BD0D-F243D43C30F0}">
      <dgm:prSet/>
      <dgm:spPr/>
      <dgm:t>
        <a:bodyPr/>
        <a:lstStyle/>
        <a:p>
          <a:pPr algn="ctr"/>
          <a:endParaRPr lang="nl-NL"/>
        </a:p>
      </dgm:t>
    </dgm:pt>
    <dgm:pt modelId="{46414E35-5A10-4F32-ABD6-79AC24909D0C}" type="sibTrans" cxnId="{2EA1033A-F304-4F15-BD0D-F243D43C30F0}">
      <dgm:prSet/>
      <dgm:spPr/>
      <dgm:t>
        <a:bodyPr/>
        <a:lstStyle/>
        <a:p>
          <a:pPr algn="ctr"/>
          <a:endParaRPr lang="nl-NL"/>
        </a:p>
      </dgm:t>
    </dgm:pt>
    <dgm:pt modelId="{12D61871-D6E2-4141-B7A6-A236AB732050}" type="pres">
      <dgm:prSet presAssocID="{83CA02AE-0C76-4425-8D6A-DCD63B8AEE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50A62892-A43E-4C69-9566-E9C57B1217B6}" type="pres">
      <dgm:prSet presAssocID="{05EB7C19-0A60-4010-8A9A-510AF91D03A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5522AD0-C74E-4226-8AA9-09088647E8EB}" type="pres">
      <dgm:prSet presAssocID="{44501CCE-BB80-4C58-9DA2-772BB2332C08}" presName="spacer" presStyleCnt="0"/>
      <dgm:spPr/>
    </dgm:pt>
    <dgm:pt modelId="{5D6B7712-E0CF-4B4C-9FB3-6174A6755376}" type="pres">
      <dgm:prSet presAssocID="{9EA48618-D0FF-4E66-B40B-41636C63908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E295371-6BB6-43CD-B5E9-EB3E01845F2F}" type="pres">
      <dgm:prSet presAssocID="{535B9EBF-59DA-4076-92F6-C1F35B993D7C}" presName="spacer" presStyleCnt="0"/>
      <dgm:spPr/>
    </dgm:pt>
    <dgm:pt modelId="{7C7C8648-30BD-442E-B060-F7867155A5DD}" type="pres">
      <dgm:prSet presAssocID="{C67C8173-5DA8-4BA6-9DB7-0316B71DD51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F54217E-8908-465B-BE0C-2CB7F58CB702}" type="pres">
      <dgm:prSet presAssocID="{3656A98D-8E63-4294-9AC8-93F5FAB249EA}" presName="spacer" presStyleCnt="0"/>
      <dgm:spPr/>
    </dgm:pt>
    <dgm:pt modelId="{FA87D8E0-64D4-47D1-99BA-497165B3C2A6}" type="pres">
      <dgm:prSet presAssocID="{0D325CDC-DEDB-4561-B306-191F2E2AF3B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46FFECF-0FBE-4425-94B6-6E92A2AEA086}" type="presOf" srcId="{C67C8173-5DA8-4BA6-9DB7-0316B71DD51B}" destId="{7C7C8648-30BD-442E-B060-F7867155A5DD}" srcOrd="0" destOrd="0" presId="urn:microsoft.com/office/officeart/2005/8/layout/vList2"/>
    <dgm:cxn modelId="{878C9D1E-2120-4724-B549-BBEF673B888E}" type="presOf" srcId="{0D325CDC-DEDB-4561-B306-191F2E2AF3BF}" destId="{FA87D8E0-64D4-47D1-99BA-497165B3C2A6}" srcOrd="0" destOrd="0" presId="urn:microsoft.com/office/officeart/2005/8/layout/vList2"/>
    <dgm:cxn modelId="{EA527B22-FAC6-48FF-9A66-E8C11F14458B}" type="presOf" srcId="{9EA48618-D0FF-4E66-B40B-41636C639081}" destId="{5D6B7712-E0CF-4B4C-9FB3-6174A6755376}" srcOrd="0" destOrd="0" presId="urn:microsoft.com/office/officeart/2005/8/layout/vList2"/>
    <dgm:cxn modelId="{31E472DF-CD68-4C72-BFA5-85E3D187EAF3}" srcId="{83CA02AE-0C76-4425-8D6A-DCD63B8AEE66}" destId="{05EB7C19-0A60-4010-8A9A-510AF91D03AD}" srcOrd="0" destOrd="0" parTransId="{268FFB57-6FD3-49DB-ACD9-8ECAEEE5922C}" sibTransId="{44501CCE-BB80-4C58-9DA2-772BB2332C08}"/>
    <dgm:cxn modelId="{2A0D3FD0-45CA-4E26-98BD-693A01F8CADE}" srcId="{83CA02AE-0C76-4425-8D6A-DCD63B8AEE66}" destId="{9EA48618-D0FF-4E66-B40B-41636C639081}" srcOrd="1" destOrd="0" parTransId="{89B5DE2F-8EEC-443F-A84D-F0DC3A3BCBC7}" sibTransId="{535B9EBF-59DA-4076-92F6-C1F35B993D7C}"/>
    <dgm:cxn modelId="{F2B021D8-D9F4-4E83-96C8-DC77CC8A244C}" srcId="{83CA02AE-0C76-4425-8D6A-DCD63B8AEE66}" destId="{C67C8173-5DA8-4BA6-9DB7-0316B71DD51B}" srcOrd="2" destOrd="0" parTransId="{2C79E7D0-DD6D-48B7-B74D-E0108F19223E}" sibTransId="{3656A98D-8E63-4294-9AC8-93F5FAB249EA}"/>
    <dgm:cxn modelId="{2EA6F70D-28C3-4EBC-9729-05F38E134EE4}" type="presOf" srcId="{83CA02AE-0C76-4425-8D6A-DCD63B8AEE66}" destId="{12D61871-D6E2-4141-B7A6-A236AB732050}" srcOrd="0" destOrd="0" presId="urn:microsoft.com/office/officeart/2005/8/layout/vList2"/>
    <dgm:cxn modelId="{2EA1033A-F304-4F15-BD0D-F243D43C30F0}" srcId="{83CA02AE-0C76-4425-8D6A-DCD63B8AEE66}" destId="{0D325CDC-DEDB-4561-B306-191F2E2AF3BF}" srcOrd="3" destOrd="0" parTransId="{B502FB78-5E03-4446-8EF5-6389F2E1146E}" sibTransId="{46414E35-5A10-4F32-ABD6-79AC24909D0C}"/>
    <dgm:cxn modelId="{A5250981-FB40-4222-8024-2AEE24EEA156}" type="presOf" srcId="{05EB7C19-0A60-4010-8A9A-510AF91D03AD}" destId="{50A62892-A43E-4C69-9566-E9C57B1217B6}" srcOrd="0" destOrd="0" presId="urn:microsoft.com/office/officeart/2005/8/layout/vList2"/>
    <dgm:cxn modelId="{7FAF8605-89C1-43A6-AE64-2CDFB6049673}" type="presParOf" srcId="{12D61871-D6E2-4141-B7A6-A236AB732050}" destId="{50A62892-A43E-4C69-9566-E9C57B1217B6}" srcOrd="0" destOrd="0" presId="urn:microsoft.com/office/officeart/2005/8/layout/vList2"/>
    <dgm:cxn modelId="{1AF5F184-A79A-45E8-A177-A7474516096F}" type="presParOf" srcId="{12D61871-D6E2-4141-B7A6-A236AB732050}" destId="{D5522AD0-C74E-4226-8AA9-09088647E8EB}" srcOrd="1" destOrd="0" presId="urn:microsoft.com/office/officeart/2005/8/layout/vList2"/>
    <dgm:cxn modelId="{01995F17-3F70-4581-B5E1-519BA0FDDA72}" type="presParOf" srcId="{12D61871-D6E2-4141-B7A6-A236AB732050}" destId="{5D6B7712-E0CF-4B4C-9FB3-6174A6755376}" srcOrd="2" destOrd="0" presId="urn:microsoft.com/office/officeart/2005/8/layout/vList2"/>
    <dgm:cxn modelId="{C8EEEBC3-0B21-4B1D-9778-E87716EE0BA3}" type="presParOf" srcId="{12D61871-D6E2-4141-B7A6-A236AB732050}" destId="{2E295371-6BB6-43CD-B5E9-EB3E01845F2F}" srcOrd="3" destOrd="0" presId="urn:microsoft.com/office/officeart/2005/8/layout/vList2"/>
    <dgm:cxn modelId="{E83A657C-1894-4427-BA93-CA37865F2806}" type="presParOf" srcId="{12D61871-D6E2-4141-B7A6-A236AB732050}" destId="{7C7C8648-30BD-442E-B060-F7867155A5DD}" srcOrd="4" destOrd="0" presId="urn:microsoft.com/office/officeart/2005/8/layout/vList2"/>
    <dgm:cxn modelId="{2E3446EC-1C60-4DFD-BFA3-C38FADDFD315}" type="presParOf" srcId="{12D61871-D6E2-4141-B7A6-A236AB732050}" destId="{8F54217E-8908-465B-BE0C-2CB7F58CB702}" srcOrd="5" destOrd="0" presId="urn:microsoft.com/office/officeart/2005/8/layout/vList2"/>
    <dgm:cxn modelId="{0A72A9A2-C8BC-4868-8CF6-5185281B5CD7}" type="presParOf" srcId="{12D61871-D6E2-4141-B7A6-A236AB732050}" destId="{FA87D8E0-64D4-47D1-99BA-497165B3C2A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6E1601-2BB9-4C56-BB92-7303FCD09F3D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6641F8A8-317C-4360-8B7C-D7351C5D5533}">
      <dgm:prSet/>
      <dgm:spPr/>
      <dgm:t>
        <a:bodyPr/>
        <a:lstStyle/>
        <a:p>
          <a:pPr algn="ctr" rtl="0"/>
          <a:r>
            <a:rPr lang="nl-NL" dirty="0" smtClean="0"/>
            <a:t>Waar in de cel vindt verbranding plaats?</a:t>
          </a:r>
          <a:endParaRPr lang="nl-NL" dirty="0"/>
        </a:p>
      </dgm:t>
    </dgm:pt>
    <dgm:pt modelId="{E4355BB7-076D-4244-92E9-258EFF330BC3}" type="parTrans" cxnId="{4082602C-FB55-48DA-B7D3-F6DEC3BBCFC0}">
      <dgm:prSet/>
      <dgm:spPr/>
      <dgm:t>
        <a:bodyPr/>
        <a:lstStyle/>
        <a:p>
          <a:endParaRPr lang="nl-NL"/>
        </a:p>
      </dgm:t>
    </dgm:pt>
    <dgm:pt modelId="{1BE06E3C-DACA-4A3B-B348-F51FC44A202B}" type="sibTrans" cxnId="{4082602C-FB55-48DA-B7D3-F6DEC3BBCFC0}">
      <dgm:prSet/>
      <dgm:spPr/>
      <dgm:t>
        <a:bodyPr/>
        <a:lstStyle/>
        <a:p>
          <a:endParaRPr lang="nl-NL"/>
        </a:p>
      </dgm:t>
    </dgm:pt>
    <dgm:pt modelId="{C000045C-B395-4DE6-B693-9957D09B07DD}" type="pres">
      <dgm:prSet presAssocID="{9A6E1601-2BB9-4C56-BB92-7303FCD09F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B85B2F83-C7C7-4541-BF35-F45BDD4D6B1E}" type="pres">
      <dgm:prSet presAssocID="{6641F8A8-317C-4360-8B7C-D7351C5D553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FEDC4B4-BCB8-43F5-A863-EF42EB45A4CC}" type="presOf" srcId="{6641F8A8-317C-4360-8B7C-D7351C5D5533}" destId="{B85B2F83-C7C7-4541-BF35-F45BDD4D6B1E}" srcOrd="0" destOrd="0" presId="urn:microsoft.com/office/officeart/2005/8/layout/vList2"/>
    <dgm:cxn modelId="{4082602C-FB55-48DA-B7D3-F6DEC3BBCFC0}" srcId="{9A6E1601-2BB9-4C56-BB92-7303FCD09F3D}" destId="{6641F8A8-317C-4360-8B7C-D7351C5D5533}" srcOrd="0" destOrd="0" parTransId="{E4355BB7-076D-4244-92E9-258EFF330BC3}" sibTransId="{1BE06E3C-DACA-4A3B-B348-F51FC44A202B}"/>
    <dgm:cxn modelId="{0662609F-AD64-41D9-AF40-FB913A8281D5}" type="presOf" srcId="{9A6E1601-2BB9-4C56-BB92-7303FCD09F3D}" destId="{C000045C-B395-4DE6-B693-9957D09B07DD}" srcOrd="0" destOrd="0" presId="urn:microsoft.com/office/officeart/2005/8/layout/vList2"/>
    <dgm:cxn modelId="{18835E7C-3773-43B6-B126-5AC1CF6B8D43}" type="presParOf" srcId="{C000045C-B395-4DE6-B693-9957D09B07DD}" destId="{B85B2F83-C7C7-4541-BF35-F45BDD4D6B1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A0B98F-4C62-463F-9C82-2E68A1FDE258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1025F862-2454-4057-8254-DF16BFACA31E}">
      <dgm:prSet/>
      <dgm:spPr/>
      <dgm:t>
        <a:bodyPr/>
        <a:lstStyle/>
        <a:p>
          <a:pPr algn="ctr" rtl="0"/>
          <a:r>
            <a:rPr lang="nl-NL" dirty="0" smtClean="0"/>
            <a:t>Verbranding vindt plaats in </a:t>
          </a:r>
          <a:r>
            <a:rPr lang="nl-NL" dirty="0" err="1" smtClean="0"/>
            <a:t>mitochondriën</a:t>
          </a:r>
          <a:endParaRPr lang="nl-NL" dirty="0"/>
        </a:p>
      </dgm:t>
    </dgm:pt>
    <dgm:pt modelId="{2233E64B-A40D-462C-AB25-B14D9BDA92C9}" type="parTrans" cxnId="{D513C8EC-53F9-4536-8996-82A10A6BFD3B}">
      <dgm:prSet/>
      <dgm:spPr/>
      <dgm:t>
        <a:bodyPr/>
        <a:lstStyle/>
        <a:p>
          <a:pPr algn="ctr"/>
          <a:endParaRPr lang="nl-NL"/>
        </a:p>
      </dgm:t>
    </dgm:pt>
    <dgm:pt modelId="{F87396E3-28A0-45AE-8087-3860E9860054}" type="sibTrans" cxnId="{D513C8EC-53F9-4536-8996-82A10A6BFD3B}">
      <dgm:prSet/>
      <dgm:spPr/>
      <dgm:t>
        <a:bodyPr/>
        <a:lstStyle/>
        <a:p>
          <a:pPr algn="ctr"/>
          <a:endParaRPr lang="nl-NL"/>
        </a:p>
      </dgm:t>
    </dgm:pt>
    <dgm:pt modelId="{B6A6FC44-D2D0-44DC-A3CB-5C5739B1F625}">
      <dgm:prSet/>
      <dgm:spPr/>
      <dgm:t>
        <a:bodyPr/>
        <a:lstStyle/>
        <a:p>
          <a:pPr algn="ctr" rtl="0"/>
          <a:r>
            <a:rPr lang="nl-NL" dirty="0" smtClean="0"/>
            <a:t>Alle cellen hebben meerdere </a:t>
          </a:r>
          <a:r>
            <a:rPr lang="nl-NL" dirty="0" err="1" smtClean="0"/>
            <a:t>mitochondriën</a:t>
          </a:r>
          <a:endParaRPr lang="nl-NL" dirty="0"/>
        </a:p>
      </dgm:t>
    </dgm:pt>
    <dgm:pt modelId="{B107E402-7BC3-4344-A6C2-319498CBC68F}" type="parTrans" cxnId="{123013C4-2E79-4EB5-B173-BC5DCE704880}">
      <dgm:prSet/>
      <dgm:spPr/>
      <dgm:t>
        <a:bodyPr/>
        <a:lstStyle/>
        <a:p>
          <a:pPr algn="ctr"/>
          <a:endParaRPr lang="nl-NL"/>
        </a:p>
      </dgm:t>
    </dgm:pt>
    <dgm:pt modelId="{D380005B-2C4E-4A0F-8700-6649757DD8F6}" type="sibTrans" cxnId="{123013C4-2E79-4EB5-B173-BC5DCE704880}">
      <dgm:prSet/>
      <dgm:spPr/>
      <dgm:t>
        <a:bodyPr/>
        <a:lstStyle/>
        <a:p>
          <a:pPr algn="ctr"/>
          <a:endParaRPr lang="nl-NL"/>
        </a:p>
      </dgm:t>
    </dgm:pt>
    <dgm:pt modelId="{C71DB59D-A10F-4232-B3D1-C14FF593F91A}">
      <dgm:prSet/>
      <dgm:spPr/>
      <dgm:t>
        <a:bodyPr/>
        <a:lstStyle/>
        <a:p>
          <a:pPr algn="ctr" rtl="0"/>
          <a:r>
            <a:rPr lang="nl-NL" dirty="0" err="1" smtClean="0"/>
            <a:t>Mitochondriën</a:t>
          </a:r>
          <a:r>
            <a:rPr lang="nl-NL" dirty="0" smtClean="0"/>
            <a:t> zijn de energiecentrale van de cel</a:t>
          </a:r>
          <a:endParaRPr lang="nl-NL" dirty="0"/>
        </a:p>
      </dgm:t>
    </dgm:pt>
    <dgm:pt modelId="{DFBBA38D-25CE-4342-9E34-5DBD864A61B3}" type="parTrans" cxnId="{0427615F-979A-4108-992B-F755A4FDE7FF}">
      <dgm:prSet/>
      <dgm:spPr/>
      <dgm:t>
        <a:bodyPr/>
        <a:lstStyle/>
        <a:p>
          <a:pPr algn="ctr"/>
          <a:endParaRPr lang="nl-NL"/>
        </a:p>
      </dgm:t>
    </dgm:pt>
    <dgm:pt modelId="{C7CCF263-3F42-4A21-89BE-E53325C10E35}" type="sibTrans" cxnId="{0427615F-979A-4108-992B-F755A4FDE7FF}">
      <dgm:prSet/>
      <dgm:spPr/>
      <dgm:t>
        <a:bodyPr/>
        <a:lstStyle/>
        <a:p>
          <a:pPr algn="ctr"/>
          <a:endParaRPr lang="nl-NL"/>
        </a:p>
      </dgm:t>
    </dgm:pt>
    <dgm:pt modelId="{19270682-9473-44F6-B07E-3093B46D6E9D}" type="pres">
      <dgm:prSet presAssocID="{79A0B98F-4C62-463F-9C82-2E68A1FDE25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CADE8F71-5D77-49D9-84BF-F6586A9F7AE1}" type="pres">
      <dgm:prSet presAssocID="{1025F862-2454-4057-8254-DF16BFACA31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ECFF475-D6F5-496A-BF38-6242B026BDA2}" type="pres">
      <dgm:prSet presAssocID="{F87396E3-28A0-45AE-8087-3860E9860054}" presName="spacer" presStyleCnt="0"/>
      <dgm:spPr/>
    </dgm:pt>
    <dgm:pt modelId="{95D45BDE-8EA8-4AC3-B1F2-03F56DB0822D}" type="pres">
      <dgm:prSet presAssocID="{B6A6FC44-D2D0-44DC-A3CB-5C5739B1F6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4C157A2-1164-4B64-BDBB-D0CE8EEA703F}" type="pres">
      <dgm:prSet presAssocID="{D380005B-2C4E-4A0F-8700-6649757DD8F6}" presName="spacer" presStyleCnt="0"/>
      <dgm:spPr/>
    </dgm:pt>
    <dgm:pt modelId="{1F4B0E82-6DDA-4E07-B33F-45E54C915A1C}" type="pres">
      <dgm:prSet presAssocID="{C71DB59D-A10F-4232-B3D1-C14FF593F91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3261B83B-01A7-4026-9040-F7DFFDC973F0}" type="presOf" srcId="{79A0B98F-4C62-463F-9C82-2E68A1FDE258}" destId="{19270682-9473-44F6-B07E-3093B46D6E9D}" srcOrd="0" destOrd="0" presId="urn:microsoft.com/office/officeart/2005/8/layout/vList2"/>
    <dgm:cxn modelId="{EAD3C396-93BC-47D3-9A88-DF3DB5D6FBE8}" type="presOf" srcId="{1025F862-2454-4057-8254-DF16BFACA31E}" destId="{CADE8F71-5D77-49D9-84BF-F6586A9F7AE1}" srcOrd="0" destOrd="0" presId="urn:microsoft.com/office/officeart/2005/8/layout/vList2"/>
    <dgm:cxn modelId="{40BD54A9-684B-41CB-BCB4-504C2894C083}" type="presOf" srcId="{B6A6FC44-D2D0-44DC-A3CB-5C5739B1F625}" destId="{95D45BDE-8EA8-4AC3-B1F2-03F56DB0822D}" srcOrd="0" destOrd="0" presId="urn:microsoft.com/office/officeart/2005/8/layout/vList2"/>
    <dgm:cxn modelId="{EBBE2694-A13A-45A9-B232-90ED03A1F1D6}" type="presOf" srcId="{C71DB59D-A10F-4232-B3D1-C14FF593F91A}" destId="{1F4B0E82-6DDA-4E07-B33F-45E54C915A1C}" srcOrd="0" destOrd="0" presId="urn:microsoft.com/office/officeart/2005/8/layout/vList2"/>
    <dgm:cxn modelId="{0427615F-979A-4108-992B-F755A4FDE7FF}" srcId="{79A0B98F-4C62-463F-9C82-2E68A1FDE258}" destId="{C71DB59D-A10F-4232-B3D1-C14FF593F91A}" srcOrd="2" destOrd="0" parTransId="{DFBBA38D-25CE-4342-9E34-5DBD864A61B3}" sibTransId="{C7CCF263-3F42-4A21-89BE-E53325C10E35}"/>
    <dgm:cxn modelId="{D513C8EC-53F9-4536-8996-82A10A6BFD3B}" srcId="{79A0B98F-4C62-463F-9C82-2E68A1FDE258}" destId="{1025F862-2454-4057-8254-DF16BFACA31E}" srcOrd="0" destOrd="0" parTransId="{2233E64B-A40D-462C-AB25-B14D9BDA92C9}" sibTransId="{F87396E3-28A0-45AE-8087-3860E9860054}"/>
    <dgm:cxn modelId="{123013C4-2E79-4EB5-B173-BC5DCE704880}" srcId="{79A0B98F-4C62-463F-9C82-2E68A1FDE258}" destId="{B6A6FC44-D2D0-44DC-A3CB-5C5739B1F625}" srcOrd="1" destOrd="0" parTransId="{B107E402-7BC3-4344-A6C2-319498CBC68F}" sibTransId="{D380005B-2C4E-4A0F-8700-6649757DD8F6}"/>
    <dgm:cxn modelId="{689BCFB0-B439-42BD-918E-A9C90349228C}" type="presParOf" srcId="{19270682-9473-44F6-B07E-3093B46D6E9D}" destId="{CADE8F71-5D77-49D9-84BF-F6586A9F7AE1}" srcOrd="0" destOrd="0" presId="urn:microsoft.com/office/officeart/2005/8/layout/vList2"/>
    <dgm:cxn modelId="{20671156-4879-413C-878B-1D4F227A4DC4}" type="presParOf" srcId="{19270682-9473-44F6-B07E-3093B46D6E9D}" destId="{3ECFF475-D6F5-496A-BF38-6242B026BDA2}" srcOrd="1" destOrd="0" presId="urn:microsoft.com/office/officeart/2005/8/layout/vList2"/>
    <dgm:cxn modelId="{6C404C6E-CC95-4424-A775-65E788A2D278}" type="presParOf" srcId="{19270682-9473-44F6-B07E-3093B46D6E9D}" destId="{95D45BDE-8EA8-4AC3-B1F2-03F56DB0822D}" srcOrd="2" destOrd="0" presId="urn:microsoft.com/office/officeart/2005/8/layout/vList2"/>
    <dgm:cxn modelId="{EADCC922-65E2-4840-81F4-184778145DE0}" type="presParOf" srcId="{19270682-9473-44F6-B07E-3093B46D6E9D}" destId="{04C157A2-1164-4B64-BDBB-D0CE8EEA703F}" srcOrd="3" destOrd="0" presId="urn:microsoft.com/office/officeart/2005/8/layout/vList2"/>
    <dgm:cxn modelId="{254C7E30-BA22-4CDB-BEB9-CDCA4DA03AFD}" type="presParOf" srcId="{19270682-9473-44F6-B07E-3093B46D6E9D}" destId="{1F4B0E82-6DDA-4E07-B33F-45E54C915A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B80C5A-90AC-4586-ADA4-C1BD0E00FFAF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A653CEE9-CA85-47E0-9C55-5CF1093D6196}">
      <dgm:prSet/>
      <dgm:spPr/>
      <dgm:t>
        <a:bodyPr/>
        <a:lstStyle/>
        <a:p>
          <a:pPr rtl="0"/>
          <a:r>
            <a:rPr lang="nl-NL" dirty="0" smtClean="0"/>
            <a:t>Wat gebeurt er met de energie?</a:t>
          </a:r>
          <a:endParaRPr lang="nl-NL" dirty="0"/>
        </a:p>
      </dgm:t>
    </dgm:pt>
    <dgm:pt modelId="{78C1DB60-AE6B-4C4E-BEDD-0D2FAC253CA9}" type="parTrans" cxnId="{803FD5E1-3E99-444B-95FB-39632433D1D0}">
      <dgm:prSet/>
      <dgm:spPr/>
      <dgm:t>
        <a:bodyPr/>
        <a:lstStyle/>
        <a:p>
          <a:endParaRPr lang="nl-NL"/>
        </a:p>
      </dgm:t>
    </dgm:pt>
    <dgm:pt modelId="{C56CD468-1048-42F3-84CF-4BD49010FE8F}" type="sibTrans" cxnId="{803FD5E1-3E99-444B-95FB-39632433D1D0}">
      <dgm:prSet/>
      <dgm:spPr/>
      <dgm:t>
        <a:bodyPr/>
        <a:lstStyle/>
        <a:p>
          <a:endParaRPr lang="nl-NL"/>
        </a:p>
      </dgm:t>
    </dgm:pt>
    <dgm:pt modelId="{F57E00FA-3073-4DD8-B19F-25E5C0404E61}" type="pres">
      <dgm:prSet presAssocID="{FBB80C5A-90AC-4586-ADA4-C1BD0E00FF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72B3546-854A-49C7-B4F1-2CD2EBE682B0}" type="pres">
      <dgm:prSet presAssocID="{A653CEE9-CA85-47E0-9C55-5CF1093D619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03FD5E1-3E99-444B-95FB-39632433D1D0}" srcId="{FBB80C5A-90AC-4586-ADA4-C1BD0E00FFAF}" destId="{A653CEE9-CA85-47E0-9C55-5CF1093D6196}" srcOrd="0" destOrd="0" parTransId="{78C1DB60-AE6B-4C4E-BEDD-0D2FAC253CA9}" sibTransId="{C56CD468-1048-42F3-84CF-4BD49010FE8F}"/>
    <dgm:cxn modelId="{B27EC1B3-6BB1-4DEF-90F3-980A55A04642}" type="presOf" srcId="{FBB80C5A-90AC-4586-ADA4-C1BD0E00FFAF}" destId="{F57E00FA-3073-4DD8-B19F-25E5C0404E61}" srcOrd="0" destOrd="0" presId="urn:microsoft.com/office/officeart/2005/8/layout/vList2"/>
    <dgm:cxn modelId="{BEEAD37F-0A34-4158-9814-B16B13743FA4}" type="presOf" srcId="{A653CEE9-CA85-47E0-9C55-5CF1093D6196}" destId="{172B3546-854A-49C7-B4F1-2CD2EBE682B0}" srcOrd="0" destOrd="0" presId="urn:microsoft.com/office/officeart/2005/8/layout/vList2"/>
    <dgm:cxn modelId="{A542DE9E-45A7-4727-8B63-78264EEEE9D1}" type="presParOf" srcId="{F57E00FA-3073-4DD8-B19F-25E5C0404E61}" destId="{172B3546-854A-49C7-B4F1-2CD2EBE682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956D79-2C3E-48D3-BA3C-5C8AD19BE49F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810D8FA3-40E1-4372-8A41-AF9898C0FB59}">
      <dgm:prSet/>
      <dgm:spPr/>
      <dgm:t>
        <a:bodyPr/>
        <a:lstStyle/>
        <a:p>
          <a:pPr algn="ctr" rtl="0"/>
          <a:r>
            <a:rPr lang="nl-NL" dirty="0" smtClean="0"/>
            <a:t>C</a:t>
          </a:r>
          <a:r>
            <a:rPr lang="nl-NL" baseline="-25000" dirty="0" smtClean="0"/>
            <a:t>6</a:t>
          </a:r>
          <a:r>
            <a:rPr lang="nl-NL" dirty="0" smtClean="0"/>
            <a:t>H</a:t>
          </a:r>
          <a:r>
            <a:rPr lang="nl-NL" baseline="-25000" dirty="0" smtClean="0"/>
            <a:t>12</a:t>
          </a:r>
          <a:r>
            <a:rPr lang="nl-NL" dirty="0" smtClean="0"/>
            <a:t>O</a:t>
          </a:r>
          <a:r>
            <a:rPr lang="nl-NL" baseline="-25000" dirty="0" smtClean="0"/>
            <a:t>6 </a:t>
          </a:r>
          <a:r>
            <a:rPr lang="nl-NL" dirty="0" smtClean="0"/>
            <a:t>+ 6O</a:t>
          </a:r>
          <a:r>
            <a:rPr lang="nl-NL" baseline="-25000" dirty="0" smtClean="0"/>
            <a:t>2</a:t>
          </a:r>
          <a:r>
            <a:rPr lang="nl-NL" dirty="0" smtClean="0"/>
            <a:t> </a:t>
          </a:r>
          <a:r>
            <a:rPr lang="nl-NL" dirty="0" smtClean="0">
              <a:sym typeface="Wingdings"/>
            </a:rPr>
            <a:t></a:t>
          </a:r>
          <a:r>
            <a:rPr lang="nl-NL" dirty="0" smtClean="0"/>
            <a:t> 6CO</a:t>
          </a:r>
          <a:r>
            <a:rPr lang="nl-NL" baseline="-25000" dirty="0" smtClean="0"/>
            <a:t>2</a:t>
          </a:r>
          <a:r>
            <a:rPr lang="nl-NL" dirty="0" smtClean="0"/>
            <a:t> + 6H</a:t>
          </a:r>
          <a:r>
            <a:rPr lang="nl-NL" baseline="-25000" dirty="0" smtClean="0"/>
            <a:t>2</a:t>
          </a:r>
          <a:r>
            <a:rPr lang="nl-NL" dirty="0" smtClean="0"/>
            <a:t>O + energie</a:t>
          </a:r>
          <a:endParaRPr lang="nl-NL" dirty="0"/>
        </a:p>
      </dgm:t>
    </dgm:pt>
    <dgm:pt modelId="{F66C4F32-249E-4AC2-8C91-384F874E5D71}" type="parTrans" cxnId="{F729E741-598B-4391-B792-78DBDA960825}">
      <dgm:prSet/>
      <dgm:spPr/>
      <dgm:t>
        <a:bodyPr/>
        <a:lstStyle/>
        <a:p>
          <a:pPr algn="ctr"/>
          <a:endParaRPr lang="nl-NL"/>
        </a:p>
      </dgm:t>
    </dgm:pt>
    <dgm:pt modelId="{3421621A-FD49-49B5-AA15-4CA238488330}" type="sibTrans" cxnId="{F729E741-598B-4391-B792-78DBDA960825}">
      <dgm:prSet/>
      <dgm:spPr/>
      <dgm:t>
        <a:bodyPr/>
        <a:lstStyle/>
        <a:p>
          <a:pPr algn="ctr"/>
          <a:endParaRPr lang="nl-NL"/>
        </a:p>
      </dgm:t>
    </dgm:pt>
    <dgm:pt modelId="{FB373490-42B8-4E01-AD39-B8DE3CA6B0D7}">
      <dgm:prSet/>
      <dgm:spPr/>
      <dgm:t>
        <a:bodyPr/>
        <a:lstStyle/>
        <a:p>
          <a:pPr algn="ctr" rtl="0"/>
          <a:r>
            <a:rPr lang="nl-NL" dirty="0" smtClean="0"/>
            <a:t>ADP + energie </a:t>
          </a:r>
          <a:r>
            <a:rPr lang="nl-NL" dirty="0" smtClean="0">
              <a:sym typeface="Wingdings"/>
            </a:rPr>
            <a:t></a:t>
          </a:r>
          <a:r>
            <a:rPr lang="nl-NL" dirty="0" smtClean="0"/>
            <a:t> ATP</a:t>
          </a:r>
          <a:endParaRPr lang="nl-NL" dirty="0"/>
        </a:p>
      </dgm:t>
    </dgm:pt>
    <dgm:pt modelId="{D2D9B6F3-ADE9-4F6A-8585-24B770BA0468}" type="parTrans" cxnId="{4E36F444-B2BD-4058-8A5C-12E579D39DB9}">
      <dgm:prSet/>
      <dgm:spPr/>
      <dgm:t>
        <a:bodyPr/>
        <a:lstStyle/>
        <a:p>
          <a:pPr algn="ctr"/>
          <a:endParaRPr lang="nl-NL"/>
        </a:p>
      </dgm:t>
    </dgm:pt>
    <dgm:pt modelId="{BE99C8DC-33EA-4DBE-9E36-51263B663ACF}" type="sibTrans" cxnId="{4E36F444-B2BD-4058-8A5C-12E579D39DB9}">
      <dgm:prSet/>
      <dgm:spPr/>
      <dgm:t>
        <a:bodyPr/>
        <a:lstStyle/>
        <a:p>
          <a:pPr algn="ctr"/>
          <a:endParaRPr lang="nl-NL"/>
        </a:p>
      </dgm:t>
    </dgm:pt>
    <dgm:pt modelId="{DB85A588-A5FD-4833-9603-6F02FBBD8B1C}">
      <dgm:prSet/>
      <dgm:spPr/>
      <dgm:t>
        <a:bodyPr/>
        <a:lstStyle/>
        <a:p>
          <a:pPr algn="ctr" rtl="0"/>
          <a:r>
            <a:rPr lang="nl-NL" dirty="0" smtClean="0"/>
            <a:t>ATP is energiedrager</a:t>
          </a:r>
          <a:endParaRPr lang="nl-NL" dirty="0"/>
        </a:p>
      </dgm:t>
    </dgm:pt>
    <dgm:pt modelId="{CDBB578D-6D37-4AF1-A3DC-0AE27F493857}" type="parTrans" cxnId="{9A6170D2-A2CC-494B-99C2-5F9C72673F49}">
      <dgm:prSet/>
      <dgm:spPr/>
      <dgm:t>
        <a:bodyPr/>
        <a:lstStyle/>
        <a:p>
          <a:pPr algn="ctr"/>
          <a:endParaRPr lang="nl-NL"/>
        </a:p>
      </dgm:t>
    </dgm:pt>
    <dgm:pt modelId="{4B6B4F75-CC77-41AB-B865-FA1B689E5012}" type="sibTrans" cxnId="{9A6170D2-A2CC-494B-99C2-5F9C72673F49}">
      <dgm:prSet/>
      <dgm:spPr/>
      <dgm:t>
        <a:bodyPr/>
        <a:lstStyle/>
        <a:p>
          <a:pPr algn="ctr"/>
          <a:endParaRPr lang="nl-NL"/>
        </a:p>
      </dgm:t>
    </dgm:pt>
    <dgm:pt modelId="{7526E2FE-3D82-4183-B29A-40795B6A27EF}">
      <dgm:prSet/>
      <dgm:spPr/>
      <dgm:t>
        <a:bodyPr/>
        <a:lstStyle/>
        <a:p>
          <a:pPr algn="ctr" rtl="0"/>
          <a:r>
            <a:rPr lang="nl-NL" dirty="0" smtClean="0"/>
            <a:t>ATP brengt energie naar plek in cel </a:t>
          </a:r>
          <a:endParaRPr lang="nl-NL" dirty="0"/>
        </a:p>
      </dgm:t>
    </dgm:pt>
    <dgm:pt modelId="{F266A24B-F1AF-45EC-96BF-76F16A69507E}" type="parTrans" cxnId="{2CE7593F-E295-4283-B097-D6B71F8DA427}">
      <dgm:prSet/>
      <dgm:spPr/>
      <dgm:t>
        <a:bodyPr/>
        <a:lstStyle/>
        <a:p>
          <a:pPr algn="ctr"/>
          <a:endParaRPr lang="nl-NL"/>
        </a:p>
      </dgm:t>
    </dgm:pt>
    <dgm:pt modelId="{18B2DE5E-00E5-4A6A-B890-359EEF300863}" type="sibTrans" cxnId="{2CE7593F-E295-4283-B097-D6B71F8DA427}">
      <dgm:prSet/>
      <dgm:spPr/>
      <dgm:t>
        <a:bodyPr/>
        <a:lstStyle/>
        <a:p>
          <a:pPr algn="ctr"/>
          <a:endParaRPr lang="nl-NL"/>
        </a:p>
      </dgm:t>
    </dgm:pt>
    <dgm:pt modelId="{E9B494D6-0ED9-49DE-BEE4-A519F9D66299}">
      <dgm:prSet/>
      <dgm:spPr/>
      <dgm:t>
        <a:bodyPr/>
        <a:lstStyle/>
        <a:p>
          <a:pPr algn="ctr" rtl="0"/>
          <a:r>
            <a:rPr lang="nl-NL" dirty="0" smtClean="0"/>
            <a:t>ATP geeft de energie af </a:t>
          </a:r>
          <a:r>
            <a:rPr lang="nl-NL" dirty="0" smtClean="0">
              <a:sym typeface="Wingdings"/>
            </a:rPr>
            <a:t></a:t>
          </a:r>
          <a:r>
            <a:rPr lang="nl-NL" dirty="0" smtClean="0"/>
            <a:t> ADP</a:t>
          </a:r>
          <a:endParaRPr lang="nl-NL" dirty="0"/>
        </a:p>
      </dgm:t>
    </dgm:pt>
    <dgm:pt modelId="{5A11D3EA-47AE-44AB-8227-01552B9C1461}" type="parTrans" cxnId="{A1ADEE67-AC98-43E5-8D5C-FB3562ED98F5}">
      <dgm:prSet/>
      <dgm:spPr/>
      <dgm:t>
        <a:bodyPr/>
        <a:lstStyle/>
        <a:p>
          <a:pPr algn="ctr"/>
          <a:endParaRPr lang="nl-NL"/>
        </a:p>
      </dgm:t>
    </dgm:pt>
    <dgm:pt modelId="{04AB50BB-D643-4BBD-8DF3-08B2F59EC1D4}" type="sibTrans" cxnId="{A1ADEE67-AC98-43E5-8D5C-FB3562ED98F5}">
      <dgm:prSet/>
      <dgm:spPr/>
      <dgm:t>
        <a:bodyPr/>
        <a:lstStyle/>
        <a:p>
          <a:pPr algn="ctr"/>
          <a:endParaRPr lang="nl-NL"/>
        </a:p>
      </dgm:t>
    </dgm:pt>
    <dgm:pt modelId="{FAABE114-DA73-41C4-83B9-E282446569BF}" type="pres">
      <dgm:prSet presAssocID="{A7956D79-2C3E-48D3-BA3C-5C8AD19BE4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BFD53A2-9CBE-4F15-BE31-10F4F3D4DCF1}" type="pres">
      <dgm:prSet presAssocID="{810D8FA3-40E1-4372-8A41-AF9898C0FB5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5FD04D5-5C12-48F6-9CB8-7B480D8F3A1C}" type="pres">
      <dgm:prSet presAssocID="{3421621A-FD49-49B5-AA15-4CA238488330}" presName="spacer" presStyleCnt="0"/>
      <dgm:spPr/>
    </dgm:pt>
    <dgm:pt modelId="{C7BBA15D-9D48-4E1C-9B41-B2B0C7155BA4}" type="pres">
      <dgm:prSet presAssocID="{FB373490-42B8-4E01-AD39-B8DE3CA6B0D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7E882AB-500C-4B78-A49D-D4CA733C2ADE}" type="pres">
      <dgm:prSet presAssocID="{BE99C8DC-33EA-4DBE-9E36-51263B663ACF}" presName="spacer" presStyleCnt="0"/>
      <dgm:spPr/>
    </dgm:pt>
    <dgm:pt modelId="{20003718-3F11-482A-A94B-9A3F625E7E56}" type="pres">
      <dgm:prSet presAssocID="{DB85A588-A5FD-4833-9603-6F02FBBD8B1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7EDFAD6-6C78-4EA3-9D07-E7EF096A3C4E}" type="pres">
      <dgm:prSet presAssocID="{4B6B4F75-CC77-41AB-B865-FA1B689E5012}" presName="spacer" presStyleCnt="0"/>
      <dgm:spPr/>
    </dgm:pt>
    <dgm:pt modelId="{E75E87D4-E4EC-464C-85C8-B6E1FDACD70A}" type="pres">
      <dgm:prSet presAssocID="{7526E2FE-3D82-4183-B29A-40795B6A27E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351DC92-365A-4F6B-B4E2-96B920440BFE}" type="pres">
      <dgm:prSet presAssocID="{18B2DE5E-00E5-4A6A-B890-359EEF300863}" presName="spacer" presStyleCnt="0"/>
      <dgm:spPr/>
    </dgm:pt>
    <dgm:pt modelId="{1519604D-359E-4B10-BBDD-363536D26A5C}" type="pres">
      <dgm:prSet presAssocID="{E9B494D6-0ED9-49DE-BEE4-A519F9D6629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A1DCC7A4-FB71-499E-B2BF-B3C8F9EA8560}" type="presOf" srcId="{810D8FA3-40E1-4372-8A41-AF9898C0FB59}" destId="{1BFD53A2-9CBE-4F15-BE31-10F4F3D4DCF1}" srcOrd="0" destOrd="0" presId="urn:microsoft.com/office/officeart/2005/8/layout/vList2"/>
    <dgm:cxn modelId="{A1ADEE67-AC98-43E5-8D5C-FB3562ED98F5}" srcId="{A7956D79-2C3E-48D3-BA3C-5C8AD19BE49F}" destId="{E9B494D6-0ED9-49DE-BEE4-A519F9D66299}" srcOrd="4" destOrd="0" parTransId="{5A11D3EA-47AE-44AB-8227-01552B9C1461}" sibTransId="{04AB50BB-D643-4BBD-8DF3-08B2F59EC1D4}"/>
    <dgm:cxn modelId="{4F9A82EE-D756-4AC9-A068-943DF00320C9}" type="presOf" srcId="{E9B494D6-0ED9-49DE-BEE4-A519F9D66299}" destId="{1519604D-359E-4B10-BBDD-363536D26A5C}" srcOrd="0" destOrd="0" presId="urn:microsoft.com/office/officeart/2005/8/layout/vList2"/>
    <dgm:cxn modelId="{2CE7593F-E295-4283-B097-D6B71F8DA427}" srcId="{A7956D79-2C3E-48D3-BA3C-5C8AD19BE49F}" destId="{7526E2FE-3D82-4183-B29A-40795B6A27EF}" srcOrd="3" destOrd="0" parTransId="{F266A24B-F1AF-45EC-96BF-76F16A69507E}" sibTransId="{18B2DE5E-00E5-4A6A-B890-359EEF300863}"/>
    <dgm:cxn modelId="{DF659F37-2479-411C-B05A-D5613261FCDB}" type="presOf" srcId="{7526E2FE-3D82-4183-B29A-40795B6A27EF}" destId="{E75E87D4-E4EC-464C-85C8-B6E1FDACD70A}" srcOrd="0" destOrd="0" presId="urn:microsoft.com/office/officeart/2005/8/layout/vList2"/>
    <dgm:cxn modelId="{4E36F444-B2BD-4058-8A5C-12E579D39DB9}" srcId="{A7956D79-2C3E-48D3-BA3C-5C8AD19BE49F}" destId="{FB373490-42B8-4E01-AD39-B8DE3CA6B0D7}" srcOrd="1" destOrd="0" parTransId="{D2D9B6F3-ADE9-4F6A-8585-24B770BA0468}" sibTransId="{BE99C8DC-33EA-4DBE-9E36-51263B663ACF}"/>
    <dgm:cxn modelId="{9A6170D2-A2CC-494B-99C2-5F9C72673F49}" srcId="{A7956D79-2C3E-48D3-BA3C-5C8AD19BE49F}" destId="{DB85A588-A5FD-4833-9603-6F02FBBD8B1C}" srcOrd="2" destOrd="0" parTransId="{CDBB578D-6D37-4AF1-A3DC-0AE27F493857}" sibTransId="{4B6B4F75-CC77-41AB-B865-FA1B689E5012}"/>
    <dgm:cxn modelId="{FDA49BD5-5DC2-4BCF-8C2C-582A07AE84A3}" type="presOf" srcId="{DB85A588-A5FD-4833-9603-6F02FBBD8B1C}" destId="{20003718-3F11-482A-A94B-9A3F625E7E56}" srcOrd="0" destOrd="0" presId="urn:microsoft.com/office/officeart/2005/8/layout/vList2"/>
    <dgm:cxn modelId="{9C021AD7-A7F5-4080-8E6F-37B77C988DD9}" type="presOf" srcId="{A7956D79-2C3E-48D3-BA3C-5C8AD19BE49F}" destId="{FAABE114-DA73-41C4-83B9-E282446569BF}" srcOrd="0" destOrd="0" presId="urn:microsoft.com/office/officeart/2005/8/layout/vList2"/>
    <dgm:cxn modelId="{6A4775C1-DCA9-43AA-9B4B-23224A150347}" type="presOf" srcId="{FB373490-42B8-4E01-AD39-B8DE3CA6B0D7}" destId="{C7BBA15D-9D48-4E1C-9B41-B2B0C7155BA4}" srcOrd="0" destOrd="0" presId="urn:microsoft.com/office/officeart/2005/8/layout/vList2"/>
    <dgm:cxn modelId="{F729E741-598B-4391-B792-78DBDA960825}" srcId="{A7956D79-2C3E-48D3-BA3C-5C8AD19BE49F}" destId="{810D8FA3-40E1-4372-8A41-AF9898C0FB59}" srcOrd="0" destOrd="0" parTransId="{F66C4F32-249E-4AC2-8C91-384F874E5D71}" sibTransId="{3421621A-FD49-49B5-AA15-4CA238488330}"/>
    <dgm:cxn modelId="{0CC21A63-452F-4802-8FA2-FE9B10080ADD}" type="presParOf" srcId="{FAABE114-DA73-41C4-83B9-E282446569BF}" destId="{1BFD53A2-9CBE-4F15-BE31-10F4F3D4DCF1}" srcOrd="0" destOrd="0" presId="urn:microsoft.com/office/officeart/2005/8/layout/vList2"/>
    <dgm:cxn modelId="{4063CE3C-B741-48E1-A849-DF44675FAED3}" type="presParOf" srcId="{FAABE114-DA73-41C4-83B9-E282446569BF}" destId="{B5FD04D5-5C12-48F6-9CB8-7B480D8F3A1C}" srcOrd="1" destOrd="0" presId="urn:microsoft.com/office/officeart/2005/8/layout/vList2"/>
    <dgm:cxn modelId="{B7491117-BF40-4305-BA08-D353428E7826}" type="presParOf" srcId="{FAABE114-DA73-41C4-83B9-E282446569BF}" destId="{C7BBA15D-9D48-4E1C-9B41-B2B0C7155BA4}" srcOrd="2" destOrd="0" presId="urn:microsoft.com/office/officeart/2005/8/layout/vList2"/>
    <dgm:cxn modelId="{71DCC6B5-517E-4E99-8FBB-F9F6CB0CDA16}" type="presParOf" srcId="{FAABE114-DA73-41C4-83B9-E282446569BF}" destId="{07E882AB-500C-4B78-A49D-D4CA733C2ADE}" srcOrd="3" destOrd="0" presId="urn:microsoft.com/office/officeart/2005/8/layout/vList2"/>
    <dgm:cxn modelId="{B5004362-D2D1-4981-BF47-32FB27E0C28A}" type="presParOf" srcId="{FAABE114-DA73-41C4-83B9-E282446569BF}" destId="{20003718-3F11-482A-A94B-9A3F625E7E56}" srcOrd="4" destOrd="0" presId="urn:microsoft.com/office/officeart/2005/8/layout/vList2"/>
    <dgm:cxn modelId="{204DA926-D87F-4AE4-B734-407B34A56610}" type="presParOf" srcId="{FAABE114-DA73-41C4-83B9-E282446569BF}" destId="{27EDFAD6-6C78-4EA3-9D07-E7EF096A3C4E}" srcOrd="5" destOrd="0" presId="urn:microsoft.com/office/officeart/2005/8/layout/vList2"/>
    <dgm:cxn modelId="{D3900500-FC90-4631-BFEA-21B2A7AFB67B}" type="presParOf" srcId="{FAABE114-DA73-41C4-83B9-E282446569BF}" destId="{E75E87D4-E4EC-464C-85C8-B6E1FDACD70A}" srcOrd="6" destOrd="0" presId="urn:microsoft.com/office/officeart/2005/8/layout/vList2"/>
    <dgm:cxn modelId="{366D6B17-3495-482A-BDCD-023BCA605C33}" type="presParOf" srcId="{FAABE114-DA73-41C4-83B9-E282446569BF}" destId="{C351DC92-365A-4F6B-B4E2-96B920440BFE}" srcOrd="7" destOrd="0" presId="urn:microsoft.com/office/officeart/2005/8/layout/vList2"/>
    <dgm:cxn modelId="{03A02F00-BAC5-4410-A8E0-9FFE55B660D2}" type="presParOf" srcId="{FAABE114-DA73-41C4-83B9-E282446569BF}" destId="{1519604D-359E-4B10-BBDD-363536D26A5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F17D0D9-A9D0-4C8A-A8A2-73D5C16E6A46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nl-NL"/>
        </a:p>
      </dgm:t>
    </dgm:pt>
    <dgm:pt modelId="{5E857536-3C7E-4967-8146-F35AA13C968B}">
      <dgm:prSet/>
      <dgm:spPr/>
      <dgm:t>
        <a:bodyPr/>
        <a:lstStyle/>
        <a:p>
          <a:pPr algn="ctr" rtl="0"/>
          <a:r>
            <a:rPr lang="nl-NL" dirty="0" smtClean="0"/>
            <a:t>Fotosynthese – verbranding – ATP </a:t>
          </a:r>
          <a:endParaRPr lang="nl-NL" dirty="0"/>
        </a:p>
      </dgm:t>
    </dgm:pt>
    <dgm:pt modelId="{70C005D6-81F6-477F-AC6D-F700F9C5909E}" type="parTrans" cxnId="{85E0D84D-60DD-4B3B-ACB7-E0EEB05B50A1}">
      <dgm:prSet/>
      <dgm:spPr/>
      <dgm:t>
        <a:bodyPr/>
        <a:lstStyle/>
        <a:p>
          <a:endParaRPr lang="nl-NL"/>
        </a:p>
      </dgm:t>
    </dgm:pt>
    <dgm:pt modelId="{3BCA2D77-01E2-47F2-B793-C5B621449E2C}" type="sibTrans" cxnId="{85E0D84D-60DD-4B3B-ACB7-E0EEB05B50A1}">
      <dgm:prSet/>
      <dgm:spPr/>
      <dgm:t>
        <a:bodyPr/>
        <a:lstStyle/>
        <a:p>
          <a:endParaRPr lang="nl-NL"/>
        </a:p>
      </dgm:t>
    </dgm:pt>
    <dgm:pt modelId="{9CCC0D54-B9C1-4168-B2B6-9C46EB719E93}" type="pres">
      <dgm:prSet presAssocID="{3F17D0D9-A9D0-4C8A-A8A2-73D5C16E6A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A399798-6DF1-445E-A9D5-A369F10D1290}" type="pres">
      <dgm:prSet presAssocID="{5E857536-3C7E-4967-8146-F35AA13C96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5E0D84D-60DD-4B3B-ACB7-E0EEB05B50A1}" srcId="{3F17D0D9-A9D0-4C8A-A8A2-73D5C16E6A46}" destId="{5E857536-3C7E-4967-8146-F35AA13C968B}" srcOrd="0" destOrd="0" parTransId="{70C005D6-81F6-477F-AC6D-F700F9C5909E}" sibTransId="{3BCA2D77-01E2-47F2-B793-C5B621449E2C}"/>
    <dgm:cxn modelId="{A5BBDEE4-167E-4FB6-AE84-3396BB870478}" type="presOf" srcId="{3F17D0D9-A9D0-4C8A-A8A2-73D5C16E6A46}" destId="{9CCC0D54-B9C1-4168-B2B6-9C46EB719E93}" srcOrd="0" destOrd="0" presId="urn:microsoft.com/office/officeart/2005/8/layout/vList2"/>
    <dgm:cxn modelId="{B53321F1-4E67-4308-B405-6DFA295C3B56}" type="presOf" srcId="{5E857536-3C7E-4967-8146-F35AA13C968B}" destId="{9A399798-6DF1-445E-A9D5-A369F10D1290}" srcOrd="0" destOrd="0" presId="urn:microsoft.com/office/officeart/2005/8/layout/vList2"/>
    <dgm:cxn modelId="{A9FB40EB-517E-49CB-BE0F-B9F17386A7BC}" type="presParOf" srcId="{9CCC0D54-B9C1-4168-B2B6-9C46EB719E93}" destId="{9A399798-6DF1-445E-A9D5-A369F10D129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504559-C01B-4451-9ECF-6EE69E7FA21C}">
      <dsp:nvSpPr>
        <dsp:cNvPr id="0" name=""/>
        <dsp:cNvSpPr/>
      </dsp:nvSpPr>
      <dsp:spPr>
        <a:xfrm>
          <a:off x="0" y="195350"/>
          <a:ext cx="7772400" cy="10793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500" kern="1200" dirty="0" smtClean="0"/>
            <a:t>Waar vindt verbranding plaats?</a:t>
          </a:r>
          <a:endParaRPr lang="nl-NL" sz="4500" kern="1200" dirty="0"/>
        </a:p>
      </dsp:txBody>
      <dsp:txXfrm>
        <a:off x="0" y="195350"/>
        <a:ext cx="7772400" cy="10793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B973FE-E06A-4A63-A46C-57106DBC207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/>
            <a:t>Verbranding: in alle cellen</a:t>
          </a:r>
          <a:endParaRPr lang="nl-NL" sz="4700" kern="1200" dirty="0"/>
        </a:p>
      </dsp:txBody>
      <dsp:txXfrm>
        <a:off x="0" y="7852"/>
        <a:ext cx="8229600" cy="11272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A62892-A43E-4C69-9566-E9C57B1217B6}">
      <dsp:nvSpPr>
        <dsp:cNvPr id="0" name=""/>
        <dsp:cNvSpPr/>
      </dsp:nvSpPr>
      <dsp:spPr>
        <a:xfrm>
          <a:off x="0" y="91487"/>
          <a:ext cx="5987008" cy="57563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Levende cellen hebben energie nodig</a:t>
          </a:r>
          <a:endParaRPr lang="nl-NL" sz="2400" kern="1200" dirty="0"/>
        </a:p>
      </dsp:txBody>
      <dsp:txXfrm>
        <a:off x="0" y="91487"/>
        <a:ext cx="5987008" cy="575639"/>
      </dsp:txXfrm>
    </dsp:sp>
    <dsp:sp modelId="{5D6B7712-E0CF-4B4C-9FB3-6174A6755376}">
      <dsp:nvSpPr>
        <dsp:cNvPr id="0" name=""/>
        <dsp:cNvSpPr/>
      </dsp:nvSpPr>
      <dsp:spPr>
        <a:xfrm>
          <a:off x="0" y="736247"/>
          <a:ext cx="5987008" cy="575639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Energie krijg je door verbranding</a:t>
          </a:r>
          <a:endParaRPr lang="nl-NL" sz="2400" kern="1200" dirty="0"/>
        </a:p>
      </dsp:txBody>
      <dsp:txXfrm>
        <a:off x="0" y="736247"/>
        <a:ext cx="5987008" cy="575639"/>
      </dsp:txXfrm>
    </dsp:sp>
    <dsp:sp modelId="{7C7C8648-30BD-442E-B060-F7867155A5DD}">
      <dsp:nvSpPr>
        <dsp:cNvPr id="0" name=""/>
        <dsp:cNvSpPr/>
      </dsp:nvSpPr>
      <dsp:spPr>
        <a:xfrm>
          <a:off x="0" y="1381007"/>
          <a:ext cx="5987008" cy="575639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In alle levende cellen vindt verbranding plaats</a:t>
          </a:r>
          <a:endParaRPr lang="nl-NL" sz="2400" kern="1200" dirty="0"/>
        </a:p>
      </dsp:txBody>
      <dsp:txXfrm>
        <a:off x="0" y="1381007"/>
        <a:ext cx="5987008" cy="575639"/>
      </dsp:txXfrm>
    </dsp:sp>
    <dsp:sp modelId="{FA87D8E0-64D4-47D1-99BA-497165B3C2A6}">
      <dsp:nvSpPr>
        <dsp:cNvPr id="0" name=""/>
        <dsp:cNvSpPr/>
      </dsp:nvSpPr>
      <dsp:spPr>
        <a:xfrm>
          <a:off x="0" y="2025767"/>
          <a:ext cx="5987008" cy="575639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Bijv. spiercellen, zenuwcellen, darmcellen</a:t>
          </a:r>
          <a:endParaRPr lang="nl-NL" sz="2400" kern="1200" dirty="0"/>
        </a:p>
      </dsp:txBody>
      <dsp:txXfrm>
        <a:off x="0" y="2025767"/>
        <a:ext cx="5987008" cy="57563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5B2F83-C7C7-4541-BF35-F45BDD4D6B1E}">
      <dsp:nvSpPr>
        <dsp:cNvPr id="0" name=""/>
        <dsp:cNvSpPr/>
      </dsp:nvSpPr>
      <dsp:spPr>
        <a:xfrm>
          <a:off x="0" y="91799"/>
          <a:ext cx="8784976" cy="959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 dirty="0" smtClean="0"/>
            <a:t>Waar in de cel vindt verbranding plaats?</a:t>
          </a:r>
          <a:endParaRPr lang="nl-NL" sz="4000" kern="1200" dirty="0"/>
        </a:p>
      </dsp:txBody>
      <dsp:txXfrm>
        <a:off x="0" y="91799"/>
        <a:ext cx="8784976" cy="9594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DE8F71-5D77-49D9-84BF-F6586A9F7AE1}">
      <dsp:nvSpPr>
        <dsp:cNvPr id="0" name=""/>
        <dsp:cNvSpPr/>
      </dsp:nvSpPr>
      <dsp:spPr>
        <a:xfrm>
          <a:off x="0" y="22990"/>
          <a:ext cx="3384376" cy="15947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900" kern="1200" dirty="0" smtClean="0"/>
            <a:t>Verbranding vindt plaats in </a:t>
          </a:r>
          <a:r>
            <a:rPr lang="nl-NL" sz="2900" kern="1200" dirty="0" err="1" smtClean="0"/>
            <a:t>mitochondriën</a:t>
          </a:r>
          <a:endParaRPr lang="nl-NL" sz="2900" kern="1200" dirty="0"/>
        </a:p>
      </dsp:txBody>
      <dsp:txXfrm>
        <a:off x="0" y="22990"/>
        <a:ext cx="3384376" cy="1594710"/>
      </dsp:txXfrm>
    </dsp:sp>
    <dsp:sp modelId="{95D45BDE-8EA8-4AC3-B1F2-03F56DB0822D}">
      <dsp:nvSpPr>
        <dsp:cNvPr id="0" name=""/>
        <dsp:cNvSpPr/>
      </dsp:nvSpPr>
      <dsp:spPr>
        <a:xfrm>
          <a:off x="0" y="1701221"/>
          <a:ext cx="3384376" cy="159471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900" kern="1200" dirty="0" smtClean="0"/>
            <a:t>Alle cellen hebben meerdere </a:t>
          </a:r>
          <a:r>
            <a:rPr lang="nl-NL" sz="2900" kern="1200" dirty="0" err="1" smtClean="0"/>
            <a:t>mitochondriën</a:t>
          </a:r>
          <a:endParaRPr lang="nl-NL" sz="2900" kern="1200" dirty="0"/>
        </a:p>
      </dsp:txBody>
      <dsp:txXfrm>
        <a:off x="0" y="1701221"/>
        <a:ext cx="3384376" cy="1594710"/>
      </dsp:txXfrm>
    </dsp:sp>
    <dsp:sp modelId="{1F4B0E82-6DDA-4E07-B33F-45E54C915A1C}">
      <dsp:nvSpPr>
        <dsp:cNvPr id="0" name=""/>
        <dsp:cNvSpPr/>
      </dsp:nvSpPr>
      <dsp:spPr>
        <a:xfrm>
          <a:off x="0" y="3379451"/>
          <a:ext cx="3384376" cy="159471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900" kern="1200" dirty="0" err="1" smtClean="0"/>
            <a:t>Mitochondriën</a:t>
          </a:r>
          <a:r>
            <a:rPr lang="nl-NL" sz="2900" kern="1200" dirty="0" smtClean="0"/>
            <a:t> zijn de energiecentrale van de cel</a:t>
          </a:r>
          <a:endParaRPr lang="nl-NL" sz="2900" kern="1200" dirty="0"/>
        </a:p>
      </dsp:txBody>
      <dsp:txXfrm>
        <a:off x="0" y="3379451"/>
        <a:ext cx="3384376" cy="159471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2B3546-854A-49C7-B4F1-2CD2EBE682B0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600" kern="1200" dirty="0" smtClean="0"/>
            <a:t>Wat gebeurt er met de energie?</a:t>
          </a:r>
          <a:endParaRPr lang="nl-NL" sz="4600" kern="1200" dirty="0"/>
        </a:p>
      </dsp:txBody>
      <dsp:txXfrm>
        <a:off x="0" y="19844"/>
        <a:ext cx="8229600" cy="110331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FD53A2-9CBE-4F15-BE31-10F4F3D4DCF1}">
      <dsp:nvSpPr>
        <dsp:cNvPr id="0" name=""/>
        <dsp:cNvSpPr/>
      </dsp:nvSpPr>
      <dsp:spPr>
        <a:xfrm>
          <a:off x="0" y="2279"/>
          <a:ext cx="4906887" cy="50368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C</a:t>
          </a:r>
          <a:r>
            <a:rPr lang="nl-NL" sz="2100" kern="1200" baseline="-25000" dirty="0" smtClean="0"/>
            <a:t>6</a:t>
          </a:r>
          <a:r>
            <a:rPr lang="nl-NL" sz="2100" kern="1200" dirty="0" smtClean="0"/>
            <a:t>H</a:t>
          </a:r>
          <a:r>
            <a:rPr lang="nl-NL" sz="2100" kern="1200" baseline="-25000" dirty="0" smtClean="0"/>
            <a:t>12</a:t>
          </a:r>
          <a:r>
            <a:rPr lang="nl-NL" sz="2100" kern="1200" dirty="0" smtClean="0"/>
            <a:t>O</a:t>
          </a:r>
          <a:r>
            <a:rPr lang="nl-NL" sz="2100" kern="1200" baseline="-25000" dirty="0" smtClean="0"/>
            <a:t>6 </a:t>
          </a:r>
          <a:r>
            <a:rPr lang="nl-NL" sz="2100" kern="1200" dirty="0" smtClean="0"/>
            <a:t>+ 6O</a:t>
          </a:r>
          <a:r>
            <a:rPr lang="nl-NL" sz="2100" kern="1200" baseline="-25000" dirty="0" smtClean="0"/>
            <a:t>2</a:t>
          </a:r>
          <a:r>
            <a:rPr lang="nl-NL" sz="2100" kern="1200" dirty="0" smtClean="0"/>
            <a:t> </a:t>
          </a:r>
          <a:r>
            <a:rPr lang="nl-NL" sz="2100" kern="1200" dirty="0" smtClean="0">
              <a:sym typeface="Wingdings"/>
            </a:rPr>
            <a:t></a:t>
          </a:r>
          <a:r>
            <a:rPr lang="nl-NL" sz="2100" kern="1200" dirty="0" smtClean="0"/>
            <a:t> 6CO</a:t>
          </a:r>
          <a:r>
            <a:rPr lang="nl-NL" sz="2100" kern="1200" baseline="-25000" dirty="0" smtClean="0"/>
            <a:t>2</a:t>
          </a:r>
          <a:r>
            <a:rPr lang="nl-NL" sz="2100" kern="1200" dirty="0" smtClean="0"/>
            <a:t> + 6H</a:t>
          </a:r>
          <a:r>
            <a:rPr lang="nl-NL" sz="2100" kern="1200" baseline="-25000" dirty="0" smtClean="0"/>
            <a:t>2</a:t>
          </a:r>
          <a:r>
            <a:rPr lang="nl-NL" sz="2100" kern="1200" dirty="0" smtClean="0"/>
            <a:t>O + energie</a:t>
          </a:r>
          <a:endParaRPr lang="nl-NL" sz="2100" kern="1200" dirty="0"/>
        </a:p>
      </dsp:txBody>
      <dsp:txXfrm>
        <a:off x="0" y="2279"/>
        <a:ext cx="4906887" cy="503685"/>
      </dsp:txXfrm>
    </dsp:sp>
    <dsp:sp modelId="{C7BBA15D-9D48-4E1C-9B41-B2B0C7155BA4}">
      <dsp:nvSpPr>
        <dsp:cNvPr id="0" name=""/>
        <dsp:cNvSpPr/>
      </dsp:nvSpPr>
      <dsp:spPr>
        <a:xfrm>
          <a:off x="0" y="566444"/>
          <a:ext cx="4906887" cy="503685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ADP + energie </a:t>
          </a:r>
          <a:r>
            <a:rPr lang="nl-NL" sz="2100" kern="1200" dirty="0" smtClean="0">
              <a:sym typeface="Wingdings"/>
            </a:rPr>
            <a:t></a:t>
          </a:r>
          <a:r>
            <a:rPr lang="nl-NL" sz="2100" kern="1200" dirty="0" smtClean="0"/>
            <a:t> ATP</a:t>
          </a:r>
          <a:endParaRPr lang="nl-NL" sz="2100" kern="1200" dirty="0"/>
        </a:p>
      </dsp:txBody>
      <dsp:txXfrm>
        <a:off x="0" y="566444"/>
        <a:ext cx="4906887" cy="503685"/>
      </dsp:txXfrm>
    </dsp:sp>
    <dsp:sp modelId="{20003718-3F11-482A-A94B-9A3F625E7E56}">
      <dsp:nvSpPr>
        <dsp:cNvPr id="0" name=""/>
        <dsp:cNvSpPr/>
      </dsp:nvSpPr>
      <dsp:spPr>
        <a:xfrm>
          <a:off x="0" y="1130609"/>
          <a:ext cx="4906887" cy="503685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ATP is energiedrager</a:t>
          </a:r>
          <a:endParaRPr lang="nl-NL" sz="2100" kern="1200" dirty="0"/>
        </a:p>
      </dsp:txBody>
      <dsp:txXfrm>
        <a:off x="0" y="1130609"/>
        <a:ext cx="4906887" cy="503685"/>
      </dsp:txXfrm>
    </dsp:sp>
    <dsp:sp modelId="{E75E87D4-E4EC-464C-85C8-B6E1FDACD70A}">
      <dsp:nvSpPr>
        <dsp:cNvPr id="0" name=""/>
        <dsp:cNvSpPr/>
      </dsp:nvSpPr>
      <dsp:spPr>
        <a:xfrm>
          <a:off x="0" y="1694774"/>
          <a:ext cx="4906887" cy="503685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ATP brengt energie naar plek in cel </a:t>
          </a:r>
          <a:endParaRPr lang="nl-NL" sz="2100" kern="1200" dirty="0"/>
        </a:p>
      </dsp:txBody>
      <dsp:txXfrm>
        <a:off x="0" y="1694774"/>
        <a:ext cx="4906887" cy="503685"/>
      </dsp:txXfrm>
    </dsp:sp>
    <dsp:sp modelId="{1519604D-359E-4B10-BBDD-363536D26A5C}">
      <dsp:nvSpPr>
        <dsp:cNvPr id="0" name=""/>
        <dsp:cNvSpPr/>
      </dsp:nvSpPr>
      <dsp:spPr>
        <a:xfrm>
          <a:off x="0" y="2258939"/>
          <a:ext cx="4906887" cy="50368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ATP geeft de energie af </a:t>
          </a:r>
          <a:r>
            <a:rPr lang="nl-NL" sz="2100" kern="1200" dirty="0" smtClean="0">
              <a:sym typeface="Wingdings"/>
            </a:rPr>
            <a:t></a:t>
          </a:r>
          <a:r>
            <a:rPr lang="nl-NL" sz="2100" kern="1200" dirty="0" smtClean="0"/>
            <a:t> ADP</a:t>
          </a:r>
          <a:endParaRPr lang="nl-NL" sz="2100" kern="1200" dirty="0"/>
        </a:p>
      </dsp:txBody>
      <dsp:txXfrm>
        <a:off x="0" y="2258939"/>
        <a:ext cx="4906887" cy="50368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399798-6DF1-445E-A9D5-A369F10D1290}">
      <dsp:nvSpPr>
        <dsp:cNvPr id="0" name=""/>
        <dsp:cNvSpPr/>
      </dsp:nvSpPr>
      <dsp:spPr>
        <a:xfrm>
          <a:off x="0" y="43829"/>
          <a:ext cx="8229600" cy="10553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400" kern="1200" dirty="0" smtClean="0"/>
            <a:t>Fotosynthese – verbranding – ATP </a:t>
          </a:r>
          <a:endParaRPr lang="nl-NL" sz="4400" kern="1200" dirty="0"/>
        </a:p>
      </dsp:txBody>
      <dsp:txXfrm>
        <a:off x="0" y="43829"/>
        <a:ext cx="8229600" cy="1055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rgbClr val="FFF200">
                <a:alpha val="19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F4D5B-8A04-4C74-83E3-853955E2D6FF}" type="datetimeFigureOut">
              <a:rPr lang="nl-NL" smtClean="0"/>
              <a:pPr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21CC-2BFE-4355-94B2-D8EC0D6449D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1.xml"/><Relationship Id="rId7" Type="http://schemas.openxmlformats.org/officeDocument/2006/relationships/hyperlink" Target="http://www.google.nl/url?sa=i&amp;rct=j&amp;q=&amp;esrc=s&amp;frm=1&amp;source=images&amp;cd=&amp;cad=rja&amp;docid=1D0tejFdgppLgM&amp;tbnid=9l12CeAnr6LO0M:&amp;ved=0CAUQjRw&amp;url=http://www.zvoort.nl/archief/11-januari-kerstboomverbranding-op-het-strand-in-zandvoort/&amp;ei=qBovUsXoA4Gg0QX3tICwCA&amp;psig=AFQjCNHEpgBfiLSuFHJVwO-YwFbLi8d6nQ&amp;ust=1378905091482618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hyperlink" Target="http://www.google.nl/url?sa=i&amp;rct=j&amp;q=&amp;esrc=s&amp;frm=1&amp;source=images&amp;cd=&amp;cad=rja&amp;docid=kBSgYN9VFK36jM&amp;tbnid=I4-4wurKnvzueM:&amp;ved=0CAUQjRw&amp;url=http://virtualbeauty.nl/lichaam-spierstelsel/&amp;ei=WxsvUpXsAY6Y1AXmkYD4BQ&amp;bvm=bv.51773540,d.d2k&amp;psig=AFQjCNGUZvtlIPH_OgJSxgg17EN_wWE0VA&amp;ust=1378905303699864" TargetMode="External"/><Relationship Id="rId1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6" Type="http://schemas.openxmlformats.org/officeDocument/2006/relationships/hyperlink" Target="http://www.google.nl/url?sa=i&amp;rct=j&amp;q=&amp;esrc=s&amp;frm=1&amp;source=images&amp;cd=&amp;cad=rja&amp;docid=oWAffOKSz_KSfM&amp;tbnid=hH3IGsG97Thh4M:&amp;ved=0CAUQjRw&amp;url=http://www.wetenschap24.nl/nieuws/artikelen/2005/juni/Rem-op-darmkanker.html&amp;ei=zRsvUvG1Gc_s0gW5vIDoDg&amp;bvm=bv.51773540,d.d2k&amp;psig=AFQjCNGNy7CFfUNUjNz9OQ7DLCo7tTmqbw&amp;ust=1378905406908495" TargetMode="Externa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image" Target="../media/image3.jpeg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hyperlink" Target="http://www.google.nl/url?sa=i&amp;rct=j&amp;q=&amp;esrc=s&amp;frm=1&amp;source=images&amp;cd=&amp;cad=rja&amp;docid=ebIvu-7GSErxhM&amp;tbnid=7p9bRh2dyYNgxM:&amp;ved=0CAUQjRw&amp;url=http://www.scientias.nl/wave-of-death-hersendood-of-niet/43037&amp;ei=mBsvUtqNOquY0QXgy4H4Cg&amp;bvm=bv.51773540,d.d2k&amp;psig=AFQjCNEU4Mlqa0u5_Aase30bTF07iWRWfQ&amp;ust=1378905360221358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image" Target="../media/image5.pn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hyperlink" Target="http://www.google.nl/url?sa=i&amp;rct=j&amp;q=&amp;esrc=s&amp;frm=1&amp;source=images&amp;cd=&amp;cad=rja&amp;docid=aG8TmxUF0Ta-xM&amp;tbnid=9ycxbQFHtfBz_M:&amp;ved=0CAUQjRw&amp;url=http://nl.wikipedia.org/wiki/Mitochondrion&amp;ei=shwvUuP5Ku2S0QXwzIHQDA&amp;bvm=bv.51773540,d.d2k&amp;psig=AFQjCNFB9oASnTRTopBfmH41SYAxZRF6Yg&amp;ust=1378905642546458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image" Target="../media/image6.jpeg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hyperlink" Target="http://www.google.nl/url?sa=i&amp;rct=j&amp;q=&amp;esrc=s&amp;frm=1&amp;source=images&amp;cd=&amp;cad=rja&amp;docid=-Cq1ZU5t7InuqM&amp;tbnid=Ff9IS-lGIpyXbM:&amp;ved=0CAUQjRw&amp;url=http://www.kennislink.nl/publicaties/mitochondrien-zorgen-voor-zichzelf&amp;ei=fxkvUrGBPNCa0QW_4YCIDA&amp;bvm=bv.51773540,d.d2k&amp;psig=AFQjCNGAoIjOuHTHJfOwJpIoOfhvrtf_AA&amp;ust=1378904793360718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image" Target="../media/image7.jpeg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hyperlink" Target="http://www.google.nl/url?sa=i&amp;rct=j&amp;q=&amp;esrc=s&amp;frm=1&amp;source=images&amp;cd=&amp;cad=rja&amp;docid=iuFGJVw-0iND2M&amp;tbnid=au-b4-6UTnxQ5M:&amp;ved=0CAUQjRw&amp;url=http://www.10voorbiologie.nl/index.php?cat=9&amp;id=258&amp;par=262&amp;sub=265&amp;ei=UhovUo_MEaa60QXWgoCYBA&amp;bvm=bv.51773540,d.d2k&amp;psig=AFQjCNGAoIjOuHTHJfOwJpIoOfhvrtf_AA&amp;ust=1378904793360718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8.xml"/><Relationship Id="rId7" Type="http://schemas.openxmlformats.org/officeDocument/2006/relationships/hyperlink" Target="http://www.google.nl/url?sa=i&amp;rct=j&amp;q=&amp;esrc=s&amp;frm=1&amp;source=images&amp;cd=&amp;cad=rja&amp;docid=wB5YiR6yFgGRJM&amp;tbnid=EW454Vhwi376gM:&amp;ved=0CAUQjRw&amp;url=http://www.cobocards.com/pool/de/cardset/8486595/online-karteikarten-biologie/&amp;ei=5x4vUrnpEuP30gX9sYHoDA&amp;bvm=bv.51773540,d.d2k&amp;psig=AFQjCNFiiZG4xSZ7X6P_4009ExNAMGicmA&amp;ust=1378906193981200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3568" y="1340768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314" name="Picture 2" descr="http://www.zvoort.nl/v4/wp-content/uploads/2008/12/kerstboom-verbranding-zandvoort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2852936"/>
            <a:ext cx="6733166" cy="32992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ijdelijke aanduiding voor inhoud 8"/>
          <p:cNvGraphicFramePr>
            <a:graphicFrameLocks noGrp="1"/>
          </p:cNvGraphicFramePr>
          <p:nvPr>
            <p:ph idx="1"/>
          </p:nvPr>
        </p:nvGraphicFramePr>
        <p:xfrm>
          <a:off x="1331640" y="1628800"/>
          <a:ext cx="5987008" cy="2692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2052" name="Picture 4" descr="http://virtualbeauty2.inspiringminds.netdna-cdn.com/wp-content/uploads/2009/08/hartspierweefsel-300x300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1520" y="4797152"/>
            <a:ext cx="1705372" cy="1705372"/>
          </a:xfrm>
          <a:prstGeom prst="rect">
            <a:avLst/>
          </a:prstGeom>
          <a:noFill/>
        </p:spPr>
      </p:pic>
      <p:pic>
        <p:nvPicPr>
          <p:cNvPr id="2054" name="Picture 6" descr="http://www.scientias.nl/wp-content/uploads/2011/07/hersenen-zenuwcellen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67744" y="4797152"/>
            <a:ext cx="3417106" cy="1728192"/>
          </a:xfrm>
          <a:prstGeom prst="rect">
            <a:avLst/>
          </a:prstGeom>
          <a:noFill/>
        </p:spPr>
      </p:pic>
      <p:pic>
        <p:nvPicPr>
          <p:cNvPr id="2056" name="Picture 8" descr="http://www.wetenschap24.nl/.imaging/stk/wetenschap/photo/media/wetenschap/noorderlicht/artikelen/2005/June/22816502/original/22816502.jpeg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012159" y="4797152"/>
            <a:ext cx="2783397" cy="16828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79512" y="274638"/>
          <a:ext cx="8784976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ijdelijke aanduiding voor inhoud 7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3384376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6386" name="Picture 2" descr="http://upload.wikimedia.org/wikipedia/commons/thumb/1/1a/Biological_cell.svg/350px-Biological_cell.svg.pn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39952" y="1412776"/>
            <a:ext cx="4742301" cy="2886030"/>
          </a:xfrm>
          <a:prstGeom prst="rect">
            <a:avLst/>
          </a:prstGeom>
          <a:noFill/>
        </p:spPr>
      </p:pic>
      <p:pic>
        <p:nvPicPr>
          <p:cNvPr id="7" name="Picture 2" descr="http://www.kennislink.nl/upload/127646_962_1107439262391-mitochdrium_groot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499992" y="4260046"/>
            <a:ext cx="4032448" cy="24759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</p:nvPr>
        </p:nvGraphicFramePr>
        <p:xfrm>
          <a:off x="1907704" y="1556792"/>
          <a:ext cx="4906888" cy="2764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2" descr="http://www.10voorbiologie.nl/afbfczw/H2%20cellen/020204mitochondrium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1680" y="4509120"/>
            <a:ext cx="5419725" cy="215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0" name="Picture 2" descr="https://encrypted-tbn1.gstatic.com/images?q=tbn:ANd9GcSoDHlii6K81MWnpTuuyD4dlA41nU5KUwdOYGE71-9FzmJkJT5B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15616" y="1844824"/>
            <a:ext cx="6668661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102</Words>
  <Application>Microsoft Office PowerPoint</Application>
  <PresentationFormat>Diavoorstelling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stt</dc:creator>
  <cp:lastModifiedBy>stt</cp:lastModifiedBy>
  <cp:revision>3</cp:revision>
  <dcterms:created xsi:type="dcterms:W3CDTF">2013-09-10T13:08:20Z</dcterms:created>
  <dcterms:modified xsi:type="dcterms:W3CDTF">2014-08-25T13:40:54Z</dcterms:modified>
</cp:coreProperties>
</file>